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5" r:id="rId20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1" Type="http://schemas.openxmlformats.org/officeDocument/2006/relationships/slide" Target="slides/slide13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3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Google Shape;4874;g33c5e4031bd_0_79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75" name="Google Shape;4875;g33c5e4031bd_0_79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76" name="Google Shape;4876;g33c5e4031bd_0_791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9.xml"/><Relationship Id="rId2" Type="http://schemas.openxmlformats.org/officeDocument/2006/relationships/notesSlide" Target="../notesSlides/notesSlide130.xml"/></Relationships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7" name="Shape 4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8" name="Google Shape;4878;p698"/>
          <p:cNvSpPr txBox="1"/>
          <p:nvPr/>
        </p:nvSpPr>
        <p:spPr>
          <a:xfrm>
            <a:off x="1828800" y="1157288"/>
            <a:ext cx="6972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9" name="Google Shape;4879;p698"/>
          <p:cNvSpPr/>
          <p:nvPr/>
        </p:nvSpPr>
        <p:spPr>
          <a:xfrm>
            <a:off x="533400" y="342900"/>
            <a:ext cx="7661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Production Possibilities Curve (PPC)</a:t>
            </a:r>
            <a:endParaRPr/>
          </a:p>
        </p:txBody>
      </p:sp>
      <p:sp>
        <p:nvSpPr>
          <p:cNvPr id="4880" name="Google Shape;4880;p698"/>
          <p:cNvSpPr/>
          <p:nvPr/>
        </p:nvSpPr>
        <p:spPr>
          <a:xfrm>
            <a:off x="0" y="245745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6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Economic Models…</a:t>
            </a:r>
            <a:endParaRPr/>
          </a:p>
        </p:txBody>
      </p:sp>
      <p:sp>
        <p:nvSpPr>
          <p:cNvPr id="4881" name="Google Shape;4881;p698"/>
          <p:cNvSpPr/>
          <p:nvPr/>
        </p:nvSpPr>
        <p:spPr>
          <a:xfrm>
            <a:off x="1066800" y="3086100"/>
            <a:ext cx="76962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 Explain concept in words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 Use numbers as examples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 Generate graphs from numbers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 Make generalizations using graph</a:t>
            </a:r>
            <a:endParaRPr/>
          </a:p>
        </p:txBody>
      </p:sp>
      <p:sp>
        <p:nvSpPr>
          <p:cNvPr id="4882" name="Google Shape;4882;p69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